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mo Bold" charset="1" panose="020B0704020202020204"/>
      <p:regular r:id="rId18"/>
    </p:embeddedFont>
    <p:embeddedFont>
      <p:font typeface="Arimo" charset="1" panose="020B0604020202020204"/>
      <p:regular r:id="rId19"/>
    </p:embeddedFont>
    <p:embeddedFont>
      <p:font typeface="Gagalin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15.pn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.png" Type="http://schemas.openxmlformats.org/officeDocument/2006/relationships/image"/><Relationship Id="rId6" Target="../media/image13.png" Type="http://schemas.openxmlformats.org/officeDocument/2006/relationships/image"/><Relationship Id="rId7" Target="../media/image23.png" Type="http://schemas.openxmlformats.org/officeDocument/2006/relationships/image"/><Relationship Id="rId8" Target="../media/image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13.png" Type="http://schemas.openxmlformats.org/officeDocument/2006/relationships/image"/><Relationship Id="rId6" Target="../media/image6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18850" y="-1285630"/>
            <a:ext cx="22809880" cy="12979010"/>
          </a:xfrm>
          <a:custGeom>
            <a:avLst/>
            <a:gdLst/>
            <a:ahLst/>
            <a:cxnLst/>
            <a:rect r="r" b="b" t="t" l="l"/>
            <a:pathLst>
              <a:path h="12979010" w="22809880">
                <a:moveTo>
                  <a:pt x="0" y="0"/>
                </a:moveTo>
                <a:lnTo>
                  <a:pt x="22809880" y="0"/>
                </a:lnTo>
                <a:lnTo>
                  <a:pt x="22809880" y="12979010"/>
                </a:lnTo>
                <a:lnTo>
                  <a:pt x="0" y="1297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81000" y="6219200"/>
            <a:ext cx="1046138" cy="2922000"/>
          </a:xfrm>
          <a:custGeom>
            <a:avLst/>
            <a:gdLst/>
            <a:ahLst/>
            <a:cxnLst/>
            <a:rect r="r" b="b" t="t" l="l"/>
            <a:pathLst>
              <a:path h="2922000" w="1046138">
                <a:moveTo>
                  <a:pt x="0" y="0"/>
                </a:moveTo>
                <a:lnTo>
                  <a:pt x="1046138" y="0"/>
                </a:lnTo>
                <a:lnTo>
                  <a:pt x="1046138" y="2922000"/>
                </a:lnTo>
                <a:lnTo>
                  <a:pt x="0" y="292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22000" y="5226200"/>
            <a:ext cx="1345600" cy="3758350"/>
          </a:xfrm>
          <a:custGeom>
            <a:avLst/>
            <a:gdLst/>
            <a:ahLst/>
            <a:cxnLst/>
            <a:rect r="r" b="b" t="t" l="l"/>
            <a:pathLst>
              <a:path h="3758350" w="1345600">
                <a:moveTo>
                  <a:pt x="0" y="0"/>
                </a:moveTo>
                <a:lnTo>
                  <a:pt x="1345600" y="0"/>
                </a:lnTo>
                <a:lnTo>
                  <a:pt x="1345600" y="3758350"/>
                </a:lnTo>
                <a:lnTo>
                  <a:pt x="0" y="375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537026"/>
            <a:ext cx="2509056" cy="6628548"/>
          </a:xfrm>
          <a:custGeom>
            <a:avLst/>
            <a:gdLst/>
            <a:ahLst/>
            <a:cxnLst/>
            <a:rect r="r" b="b" t="t" l="l"/>
            <a:pathLst>
              <a:path h="6628548" w="2509056">
                <a:moveTo>
                  <a:pt x="0" y="0"/>
                </a:moveTo>
                <a:lnTo>
                  <a:pt x="2509056" y="0"/>
                </a:lnTo>
                <a:lnTo>
                  <a:pt x="2509056" y="6628548"/>
                </a:lnTo>
                <a:lnTo>
                  <a:pt x="0" y="6628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t="0" r="-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18500" y="5826800"/>
            <a:ext cx="11369502" cy="5478954"/>
          </a:xfrm>
          <a:custGeom>
            <a:avLst/>
            <a:gdLst/>
            <a:ahLst/>
            <a:cxnLst/>
            <a:rect r="r" b="b" t="t" l="l"/>
            <a:pathLst>
              <a:path h="5478954" w="11369502">
                <a:moveTo>
                  <a:pt x="0" y="0"/>
                </a:moveTo>
                <a:lnTo>
                  <a:pt x="11369502" y="0"/>
                </a:lnTo>
                <a:lnTo>
                  <a:pt x="11369502" y="5478954"/>
                </a:lnTo>
                <a:lnTo>
                  <a:pt x="0" y="5478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0849" t="119" r="0" b="-13888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44870" y="8979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10630" y="8979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29280" y="8979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56931" y="2861481"/>
            <a:ext cx="16373825" cy="296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66"/>
              </a:lnSpc>
            </a:pPr>
            <a:r>
              <a:rPr lang="en-US" sz="5700">
                <a:solidFill>
                  <a:srgbClr val="FFFFFF"/>
                </a:solidFill>
                <a:latin typeface="Arimo Bold"/>
              </a:rPr>
              <a:t>Reinforcement Learning in the</a:t>
            </a:r>
          </a:p>
          <a:p>
            <a:pPr algn="ctr">
              <a:lnSpc>
                <a:spcPts val="7866"/>
              </a:lnSpc>
            </a:pPr>
            <a:r>
              <a:rPr lang="en-US" sz="5700">
                <a:solidFill>
                  <a:srgbClr val="FFFFFF"/>
                </a:solidFill>
                <a:latin typeface="Arimo Bold"/>
              </a:rPr>
              <a:t>Transportation Sector : Autonomous</a:t>
            </a:r>
          </a:p>
          <a:p>
            <a:pPr algn="ctr">
              <a:lnSpc>
                <a:spcPts val="7866"/>
              </a:lnSpc>
            </a:pPr>
            <a:r>
              <a:rPr lang="en-US" sz="5700">
                <a:solidFill>
                  <a:srgbClr val="FFFFFF"/>
                </a:solidFill>
                <a:latin typeface="Arimo Bold"/>
              </a:rPr>
              <a:t>Vehicle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36006" y="5634026"/>
            <a:ext cx="9822096" cy="4815298"/>
          </a:xfrm>
          <a:custGeom>
            <a:avLst/>
            <a:gdLst/>
            <a:ahLst/>
            <a:cxnLst/>
            <a:rect r="r" b="b" t="t" l="l"/>
            <a:pathLst>
              <a:path h="4815298" w="9822096">
                <a:moveTo>
                  <a:pt x="0" y="0"/>
                </a:moveTo>
                <a:lnTo>
                  <a:pt x="9822096" y="0"/>
                </a:lnTo>
                <a:lnTo>
                  <a:pt x="9822096" y="4815298"/>
                </a:lnTo>
                <a:lnTo>
                  <a:pt x="0" y="4815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9" t="0" r="-5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60631" y="334312"/>
            <a:ext cx="3191212" cy="1795057"/>
          </a:xfrm>
          <a:custGeom>
            <a:avLst/>
            <a:gdLst/>
            <a:ahLst/>
            <a:cxnLst/>
            <a:rect r="r" b="b" t="t" l="l"/>
            <a:pathLst>
              <a:path h="1795057" w="3191212">
                <a:moveTo>
                  <a:pt x="0" y="0"/>
                </a:moveTo>
                <a:lnTo>
                  <a:pt x="3191213" y="0"/>
                </a:lnTo>
                <a:lnTo>
                  <a:pt x="3191213" y="1795057"/>
                </a:lnTo>
                <a:lnTo>
                  <a:pt x="0" y="17950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530025" y="7224724"/>
            <a:ext cx="8757975" cy="2033576"/>
            <a:chOff x="0" y="0"/>
            <a:chExt cx="2306627" cy="5355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06627" cy="535592"/>
            </a:xfrm>
            <a:custGeom>
              <a:avLst/>
              <a:gdLst/>
              <a:ahLst/>
              <a:cxnLst/>
              <a:rect r="r" b="b" t="t" l="l"/>
              <a:pathLst>
                <a:path h="535592" w="2306627">
                  <a:moveTo>
                    <a:pt x="45083" y="0"/>
                  </a:moveTo>
                  <a:lnTo>
                    <a:pt x="2261544" y="0"/>
                  </a:lnTo>
                  <a:cubicBezTo>
                    <a:pt x="2273501" y="0"/>
                    <a:pt x="2284968" y="4750"/>
                    <a:pt x="2293422" y="13205"/>
                  </a:cubicBezTo>
                  <a:cubicBezTo>
                    <a:pt x="2301877" y="21659"/>
                    <a:pt x="2306627" y="33126"/>
                    <a:pt x="2306627" y="45083"/>
                  </a:cubicBezTo>
                  <a:lnTo>
                    <a:pt x="2306627" y="490509"/>
                  </a:lnTo>
                  <a:cubicBezTo>
                    <a:pt x="2306627" y="502466"/>
                    <a:pt x="2301877" y="513933"/>
                    <a:pt x="2293422" y="522388"/>
                  </a:cubicBezTo>
                  <a:cubicBezTo>
                    <a:pt x="2284968" y="530842"/>
                    <a:pt x="2273501" y="535592"/>
                    <a:pt x="2261544" y="535592"/>
                  </a:cubicBezTo>
                  <a:lnTo>
                    <a:pt x="45083" y="535592"/>
                  </a:lnTo>
                  <a:cubicBezTo>
                    <a:pt x="33126" y="535592"/>
                    <a:pt x="21659" y="530842"/>
                    <a:pt x="13205" y="522388"/>
                  </a:cubicBezTo>
                  <a:cubicBezTo>
                    <a:pt x="4750" y="513933"/>
                    <a:pt x="0" y="502466"/>
                    <a:pt x="0" y="490509"/>
                  </a:cubicBezTo>
                  <a:lnTo>
                    <a:pt x="0" y="45083"/>
                  </a:lnTo>
                  <a:cubicBezTo>
                    <a:pt x="0" y="33126"/>
                    <a:pt x="4750" y="21659"/>
                    <a:pt x="13205" y="13205"/>
                  </a:cubicBezTo>
                  <a:cubicBezTo>
                    <a:pt x="21659" y="4750"/>
                    <a:pt x="33126" y="0"/>
                    <a:pt x="45083" y="0"/>
                  </a:cubicBezTo>
                  <a:close/>
                </a:path>
              </a:pathLst>
            </a:custGeom>
            <a:solidFill>
              <a:srgbClr val="F4706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306627" cy="545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01436" y="537452"/>
            <a:ext cx="1254528" cy="1388776"/>
          </a:xfrm>
          <a:custGeom>
            <a:avLst/>
            <a:gdLst/>
            <a:ahLst/>
            <a:cxnLst/>
            <a:rect r="r" b="b" t="t" l="l"/>
            <a:pathLst>
              <a:path h="1388776" w="1254528">
                <a:moveTo>
                  <a:pt x="0" y="0"/>
                </a:moveTo>
                <a:lnTo>
                  <a:pt x="1254528" y="0"/>
                </a:lnTo>
                <a:lnTo>
                  <a:pt x="1254528" y="1388776"/>
                </a:lnTo>
                <a:lnTo>
                  <a:pt x="0" y="1388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073426" y="7708112"/>
            <a:ext cx="374499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Presented By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"/>
              </a:rPr>
              <a:t> Abdelouahab Bella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5422" y="7708112"/>
            <a:ext cx="22313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Framed By </a:t>
            </a:r>
          </a:p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Arimo"/>
              </a:rPr>
              <a:t>Pr. Kadiri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9456" y="-3115790"/>
            <a:ext cx="24549408" cy="16311736"/>
          </a:xfrm>
          <a:custGeom>
            <a:avLst/>
            <a:gdLst/>
            <a:ahLst/>
            <a:cxnLst/>
            <a:rect r="r" b="b" t="t" l="l"/>
            <a:pathLst>
              <a:path h="16311736" w="24549408">
                <a:moveTo>
                  <a:pt x="0" y="0"/>
                </a:moveTo>
                <a:lnTo>
                  <a:pt x="24549408" y="0"/>
                </a:lnTo>
                <a:lnTo>
                  <a:pt x="24549408" y="16311736"/>
                </a:lnTo>
                <a:lnTo>
                  <a:pt x="0" y="16311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2600" y="8483200"/>
            <a:ext cx="619450" cy="1730248"/>
          </a:xfrm>
          <a:custGeom>
            <a:avLst/>
            <a:gdLst/>
            <a:ahLst/>
            <a:cxnLst/>
            <a:rect r="r" b="b" t="t" l="l"/>
            <a:pathLst>
              <a:path h="1730248" w="619450">
                <a:moveTo>
                  <a:pt x="0" y="0"/>
                </a:moveTo>
                <a:lnTo>
                  <a:pt x="619450" y="0"/>
                </a:lnTo>
                <a:lnTo>
                  <a:pt x="619450" y="1730248"/>
                </a:lnTo>
                <a:lnTo>
                  <a:pt x="0" y="173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t="0" r="-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13866" y="8649318"/>
            <a:ext cx="560000" cy="1564132"/>
          </a:xfrm>
          <a:custGeom>
            <a:avLst/>
            <a:gdLst/>
            <a:ahLst/>
            <a:cxnLst/>
            <a:rect r="r" b="b" t="t" l="l"/>
            <a:pathLst>
              <a:path h="1564132" w="560000">
                <a:moveTo>
                  <a:pt x="0" y="0"/>
                </a:moveTo>
                <a:lnTo>
                  <a:pt x="560000" y="0"/>
                </a:lnTo>
                <a:lnTo>
                  <a:pt x="560000" y="1564132"/>
                </a:lnTo>
                <a:lnTo>
                  <a:pt x="0" y="1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650" y="8799262"/>
            <a:ext cx="670000" cy="1871404"/>
          </a:xfrm>
          <a:custGeom>
            <a:avLst/>
            <a:gdLst/>
            <a:ahLst/>
            <a:cxnLst/>
            <a:rect r="r" b="b" t="t" l="l"/>
            <a:pathLst>
              <a:path h="1871404" w="670000">
                <a:moveTo>
                  <a:pt x="0" y="0"/>
                </a:moveTo>
                <a:lnTo>
                  <a:pt x="670000" y="0"/>
                </a:lnTo>
                <a:lnTo>
                  <a:pt x="670000" y="1871404"/>
                </a:lnTo>
                <a:lnTo>
                  <a:pt x="0" y="1871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07358" y="9176152"/>
            <a:ext cx="1542630" cy="4078752"/>
          </a:xfrm>
          <a:custGeom>
            <a:avLst/>
            <a:gdLst/>
            <a:ahLst/>
            <a:cxnLst/>
            <a:rect r="r" b="b" t="t" l="l"/>
            <a:pathLst>
              <a:path h="4078752" w="1542630">
                <a:moveTo>
                  <a:pt x="0" y="0"/>
                </a:moveTo>
                <a:lnTo>
                  <a:pt x="1542630" y="0"/>
                </a:lnTo>
                <a:lnTo>
                  <a:pt x="1542630" y="4078752"/>
                </a:lnTo>
                <a:lnTo>
                  <a:pt x="0" y="4078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69024" y="8840652"/>
            <a:ext cx="1545200" cy="4078752"/>
          </a:xfrm>
          <a:custGeom>
            <a:avLst/>
            <a:gdLst/>
            <a:ahLst/>
            <a:cxnLst/>
            <a:rect r="r" b="b" t="t" l="l"/>
            <a:pathLst>
              <a:path h="4078752" w="1545200">
                <a:moveTo>
                  <a:pt x="0" y="0"/>
                </a:moveTo>
                <a:lnTo>
                  <a:pt x="1545200" y="0"/>
                </a:lnTo>
                <a:lnTo>
                  <a:pt x="1545200" y="4078752"/>
                </a:lnTo>
                <a:lnTo>
                  <a:pt x="0" y="4078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36752" y="8704202"/>
            <a:ext cx="1543944" cy="4078748"/>
          </a:xfrm>
          <a:custGeom>
            <a:avLst/>
            <a:gdLst/>
            <a:ahLst/>
            <a:cxnLst/>
            <a:rect r="r" b="b" t="t" l="l"/>
            <a:pathLst>
              <a:path h="4078748" w="1543944">
                <a:moveTo>
                  <a:pt x="0" y="0"/>
                </a:moveTo>
                <a:lnTo>
                  <a:pt x="1543944" y="0"/>
                </a:lnTo>
                <a:lnTo>
                  <a:pt x="1543944" y="4078748"/>
                </a:lnTo>
                <a:lnTo>
                  <a:pt x="0" y="4078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77862" y="7387158"/>
            <a:ext cx="1084548" cy="2869492"/>
          </a:xfrm>
          <a:custGeom>
            <a:avLst/>
            <a:gdLst/>
            <a:ahLst/>
            <a:cxnLst/>
            <a:rect r="r" b="b" t="t" l="l"/>
            <a:pathLst>
              <a:path h="2869492" w="1084548">
                <a:moveTo>
                  <a:pt x="0" y="0"/>
                </a:moveTo>
                <a:lnTo>
                  <a:pt x="1084548" y="0"/>
                </a:lnTo>
                <a:lnTo>
                  <a:pt x="1084548" y="2869492"/>
                </a:lnTo>
                <a:lnTo>
                  <a:pt x="0" y="28694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" t="0" r="-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142" y="7791250"/>
            <a:ext cx="1026782" cy="2712598"/>
          </a:xfrm>
          <a:custGeom>
            <a:avLst/>
            <a:gdLst/>
            <a:ahLst/>
            <a:cxnLst/>
            <a:rect r="r" b="b" t="t" l="l"/>
            <a:pathLst>
              <a:path h="2712598" w="1026782">
                <a:moveTo>
                  <a:pt x="0" y="0"/>
                </a:moveTo>
                <a:lnTo>
                  <a:pt x="1026782" y="0"/>
                </a:lnTo>
                <a:lnTo>
                  <a:pt x="1026782" y="2712598"/>
                </a:lnTo>
                <a:lnTo>
                  <a:pt x="0" y="27125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" t="0" r="-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1900" y="943375"/>
            <a:ext cx="15244200" cy="10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Table of 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5150" y="3048201"/>
            <a:ext cx="1349400" cy="7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423500" y="2956693"/>
            <a:ext cx="13494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15146" y="4922575"/>
            <a:ext cx="1349400" cy="7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23496" y="4922593"/>
            <a:ext cx="1349400" cy="7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142" y="6796951"/>
            <a:ext cx="1349400" cy="7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423492" y="6796917"/>
            <a:ext cx="1349400" cy="75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42675" y="3067251"/>
            <a:ext cx="5223750" cy="73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42693" y="4941625"/>
            <a:ext cx="5223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Background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42677" y="6816001"/>
            <a:ext cx="5223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Problem &amp; Solutions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21639" y="3067275"/>
            <a:ext cx="5223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DDQN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721659" y="4941639"/>
            <a:ext cx="5223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Results &amp; discussions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21623" y="6815979"/>
            <a:ext cx="5223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Conclousion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381048" y="-7153948"/>
            <a:ext cx="1136400" cy="4078746"/>
          </a:xfrm>
          <a:custGeom>
            <a:avLst/>
            <a:gdLst/>
            <a:ahLst/>
            <a:cxnLst/>
            <a:rect r="r" b="b" t="t" l="l"/>
            <a:pathLst>
              <a:path h="4078746" w="1136400">
                <a:moveTo>
                  <a:pt x="0" y="0"/>
                </a:moveTo>
                <a:lnTo>
                  <a:pt x="1136400" y="0"/>
                </a:lnTo>
                <a:lnTo>
                  <a:pt x="1136400" y="4078746"/>
                </a:lnTo>
                <a:lnTo>
                  <a:pt x="0" y="4078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93550" y="5481508"/>
            <a:ext cx="896600" cy="2504192"/>
          </a:xfrm>
          <a:custGeom>
            <a:avLst/>
            <a:gdLst/>
            <a:ahLst/>
            <a:cxnLst/>
            <a:rect r="r" b="b" t="t" l="l"/>
            <a:pathLst>
              <a:path h="2504192" w="896600">
                <a:moveTo>
                  <a:pt x="0" y="0"/>
                </a:moveTo>
                <a:lnTo>
                  <a:pt x="896600" y="0"/>
                </a:lnTo>
                <a:lnTo>
                  <a:pt x="896600" y="2504192"/>
                </a:lnTo>
                <a:lnTo>
                  <a:pt x="0" y="250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" r="0" b="-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2700" y="5991442"/>
            <a:ext cx="764200" cy="2134406"/>
          </a:xfrm>
          <a:custGeom>
            <a:avLst/>
            <a:gdLst/>
            <a:ahLst/>
            <a:cxnLst/>
            <a:rect r="r" b="b" t="t" l="l"/>
            <a:pathLst>
              <a:path h="2134406" w="764200">
                <a:moveTo>
                  <a:pt x="0" y="0"/>
                </a:moveTo>
                <a:lnTo>
                  <a:pt x="764200" y="0"/>
                </a:lnTo>
                <a:lnTo>
                  <a:pt x="764200" y="2134406"/>
                </a:lnTo>
                <a:lnTo>
                  <a:pt x="0" y="213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" r="0" b="-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680" y="6304700"/>
            <a:ext cx="896600" cy="2504200"/>
          </a:xfrm>
          <a:custGeom>
            <a:avLst/>
            <a:gdLst/>
            <a:ahLst/>
            <a:cxnLst/>
            <a:rect r="r" b="b" t="t" l="l"/>
            <a:pathLst>
              <a:path h="2504200" w="896600">
                <a:moveTo>
                  <a:pt x="0" y="0"/>
                </a:moveTo>
                <a:lnTo>
                  <a:pt x="896600" y="0"/>
                </a:lnTo>
                <a:lnTo>
                  <a:pt x="896600" y="2504200"/>
                </a:lnTo>
                <a:lnTo>
                  <a:pt x="0" y="2504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" r="0" b="-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95250" y="6236400"/>
            <a:ext cx="9366446" cy="4050600"/>
          </a:xfrm>
          <a:custGeom>
            <a:avLst/>
            <a:gdLst/>
            <a:ahLst/>
            <a:cxnLst/>
            <a:rect r="r" b="b" t="t" l="l"/>
            <a:pathLst>
              <a:path h="4050600" w="9366446">
                <a:moveTo>
                  <a:pt x="0" y="0"/>
                </a:moveTo>
                <a:lnTo>
                  <a:pt x="9366446" y="0"/>
                </a:lnTo>
                <a:lnTo>
                  <a:pt x="9366446" y="4050600"/>
                </a:lnTo>
                <a:lnTo>
                  <a:pt x="0" y="4050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541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300" y="5905500"/>
            <a:ext cx="9366446" cy="4381500"/>
          </a:xfrm>
          <a:custGeom>
            <a:avLst/>
            <a:gdLst/>
            <a:ahLst/>
            <a:cxnLst/>
            <a:rect r="r" b="b" t="t" l="l"/>
            <a:pathLst>
              <a:path h="4381500" w="9366446">
                <a:moveTo>
                  <a:pt x="0" y="0"/>
                </a:moveTo>
                <a:lnTo>
                  <a:pt x="9366446" y="0"/>
                </a:lnTo>
                <a:lnTo>
                  <a:pt x="9366446" y="4381500"/>
                </a:lnTo>
                <a:lnTo>
                  <a:pt x="0" y="438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291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83592" y="-3002112"/>
            <a:ext cx="8497200" cy="8497200"/>
            <a:chOff x="0" y="0"/>
            <a:chExt cx="11329600" cy="1132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29543" cy="11329543"/>
            </a:xfrm>
            <a:custGeom>
              <a:avLst/>
              <a:gdLst/>
              <a:ahLst/>
              <a:cxnLst/>
              <a:rect r="r" b="b" t="t" l="l"/>
              <a:pathLst>
                <a:path h="11329543" w="11329543">
                  <a:moveTo>
                    <a:pt x="0" y="5664835"/>
                  </a:moveTo>
                  <a:cubicBezTo>
                    <a:pt x="0" y="2536190"/>
                    <a:pt x="2536190" y="0"/>
                    <a:pt x="5664835" y="0"/>
                  </a:cubicBezTo>
                  <a:cubicBezTo>
                    <a:pt x="8793480" y="0"/>
                    <a:pt x="11329543" y="2536190"/>
                    <a:pt x="11329543" y="5664835"/>
                  </a:cubicBezTo>
                  <a:cubicBezTo>
                    <a:pt x="11329543" y="8793480"/>
                    <a:pt x="8793353" y="11329543"/>
                    <a:pt x="5664835" y="11329543"/>
                  </a:cubicBezTo>
                  <a:cubicBezTo>
                    <a:pt x="2536317" y="11329543"/>
                    <a:pt x="0" y="8793353"/>
                    <a:pt x="0" y="566483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258458" y="3376638"/>
            <a:ext cx="8497200" cy="8497200"/>
            <a:chOff x="0" y="0"/>
            <a:chExt cx="11329600" cy="1132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29543" cy="11329543"/>
            </a:xfrm>
            <a:custGeom>
              <a:avLst/>
              <a:gdLst/>
              <a:ahLst/>
              <a:cxnLst/>
              <a:rect r="r" b="b" t="t" l="l"/>
              <a:pathLst>
                <a:path h="11329543" w="11329543">
                  <a:moveTo>
                    <a:pt x="0" y="5664835"/>
                  </a:moveTo>
                  <a:cubicBezTo>
                    <a:pt x="0" y="2536190"/>
                    <a:pt x="2536190" y="0"/>
                    <a:pt x="5664835" y="0"/>
                  </a:cubicBezTo>
                  <a:cubicBezTo>
                    <a:pt x="8793480" y="0"/>
                    <a:pt x="11329543" y="2536190"/>
                    <a:pt x="11329543" y="5664835"/>
                  </a:cubicBezTo>
                  <a:cubicBezTo>
                    <a:pt x="11329543" y="8793480"/>
                    <a:pt x="8793353" y="11329543"/>
                    <a:pt x="5664835" y="11329543"/>
                  </a:cubicBezTo>
                  <a:cubicBezTo>
                    <a:pt x="2536317" y="11329543"/>
                    <a:pt x="0" y="8793353"/>
                    <a:pt x="0" y="5664835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6300" y="0"/>
            <a:ext cx="18288006" cy="10287000"/>
          </a:xfrm>
          <a:custGeom>
            <a:avLst/>
            <a:gdLst/>
            <a:ahLst/>
            <a:cxnLst/>
            <a:rect r="r" b="b" t="t" l="l"/>
            <a:pathLst>
              <a:path h="10287000" w="18288006">
                <a:moveTo>
                  <a:pt x="0" y="0"/>
                </a:moveTo>
                <a:lnTo>
                  <a:pt x="18288006" y="0"/>
                </a:lnTo>
                <a:lnTo>
                  <a:pt x="182880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768" t="-7969" r="-11479" b="-3464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19700" y="3184750"/>
            <a:ext cx="7848600" cy="13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90200" y="1122804"/>
            <a:ext cx="2307600" cy="155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Arimo Bold"/>
              </a:rPr>
              <a:t>01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552408" y="5245450"/>
            <a:ext cx="6786314" cy="5041548"/>
          </a:xfrm>
          <a:custGeom>
            <a:avLst/>
            <a:gdLst/>
            <a:ahLst/>
            <a:cxnLst/>
            <a:rect r="r" b="b" t="t" l="l"/>
            <a:pathLst>
              <a:path h="5041548" w="6786314">
                <a:moveTo>
                  <a:pt x="0" y="0"/>
                </a:moveTo>
                <a:lnTo>
                  <a:pt x="6786314" y="0"/>
                </a:lnTo>
                <a:lnTo>
                  <a:pt x="6786314" y="5041548"/>
                </a:lnTo>
                <a:lnTo>
                  <a:pt x="0" y="5041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129" r="-2" b="-3938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9276" y="5245540"/>
            <a:ext cx="6915228" cy="5041646"/>
          </a:xfrm>
          <a:custGeom>
            <a:avLst/>
            <a:gdLst/>
            <a:ahLst/>
            <a:cxnLst/>
            <a:rect r="r" b="b" t="t" l="l"/>
            <a:pathLst>
              <a:path h="5041646" w="6915228">
                <a:moveTo>
                  <a:pt x="0" y="0"/>
                </a:moveTo>
                <a:lnTo>
                  <a:pt x="6915228" y="0"/>
                </a:lnTo>
                <a:lnTo>
                  <a:pt x="6915228" y="5041646"/>
                </a:lnTo>
                <a:lnTo>
                  <a:pt x="0" y="504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179" r="0" b="-3933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74156" y="6505524"/>
            <a:ext cx="2501372" cy="2943892"/>
          </a:xfrm>
          <a:custGeom>
            <a:avLst/>
            <a:gdLst/>
            <a:ahLst/>
            <a:cxnLst/>
            <a:rect r="r" b="b" t="t" l="l"/>
            <a:pathLst>
              <a:path h="2943892" w="2501372">
                <a:moveTo>
                  <a:pt x="0" y="0"/>
                </a:moveTo>
                <a:lnTo>
                  <a:pt x="2501372" y="0"/>
                </a:lnTo>
                <a:lnTo>
                  <a:pt x="2501372" y="2943892"/>
                </a:lnTo>
                <a:lnTo>
                  <a:pt x="0" y="29438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7276" y="1078996"/>
            <a:ext cx="4008600" cy="4008600"/>
            <a:chOff x="0" y="0"/>
            <a:chExt cx="5344800" cy="534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4795" cy="5344795"/>
            </a:xfrm>
            <a:custGeom>
              <a:avLst/>
              <a:gdLst/>
              <a:ahLst/>
              <a:cxnLst/>
              <a:rect r="r" b="b" t="t" l="l"/>
              <a:pathLst>
                <a:path h="5344795" w="5344795">
                  <a:moveTo>
                    <a:pt x="0" y="2672461"/>
                  </a:moveTo>
                  <a:cubicBezTo>
                    <a:pt x="0" y="1196467"/>
                    <a:pt x="1196467" y="0"/>
                    <a:pt x="2672461" y="0"/>
                  </a:cubicBezTo>
                  <a:cubicBezTo>
                    <a:pt x="4148455" y="0"/>
                    <a:pt x="5344795" y="1196467"/>
                    <a:pt x="5344795" y="2672461"/>
                  </a:cubicBezTo>
                  <a:cubicBezTo>
                    <a:pt x="5344795" y="4148455"/>
                    <a:pt x="4148328" y="5344795"/>
                    <a:pt x="2672461" y="5344795"/>
                  </a:cubicBezTo>
                  <a:cubicBezTo>
                    <a:pt x="1196594" y="5344795"/>
                    <a:pt x="0" y="4148328"/>
                    <a:pt x="0" y="267246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55086" y="8570776"/>
            <a:ext cx="4885800" cy="4885800"/>
            <a:chOff x="0" y="0"/>
            <a:chExt cx="6514400" cy="6514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14338" cy="6514338"/>
            </a:xfrm>
            <a:custGeom>
              <a:avLst/>
              <a:gdLst/>
              <a:ahLst/>
              <a:cxnLst/>
              <a:rect r="r" b="b" t="t" l="l"/>
              <a:pathLst>
                <a:path h="6514338" w="6514338">
                  <a:moveTo>
                    <a:pt x="0" y="3257169"/>
                  </a:moveTo>
                  <a:cubicBezTo>
                    <a:pt x="0" y="1458341"/>
                    <a:pt x="1458341" y="0"/>
                    <a:pt x="3257169" y="0"/>
                  </a:cubicBezTo>
                  <a:cubicBezTo>
                    <a:pt x="5055997" y="0"/>
                    <a:pt x="6514338" y="1458341"/>
                    <a:pt x="6514338" y="3257169"/>
                  </a:cubicBezTo>
                  <a:cubicBezTo>
                    <a:pt x="6514338" y="5055997"/>
                    <a:pt x="5056124" y="6514338"/>
                    <a:pt x="3257169" y="6514338"/>
                  </a:cubicBezTo>
                  <a:cubicBezTo>
                    <a:pt x="1458214" y="6514338"/>
                    <a:pt x="0" y="5056124"/>
                    <a:pt x="0" y="325716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446000" y="-440200"/>
            <a:ext cx="3038400" cy="3038400"/>
            <a:chOff x="0" y="0"/>
            <a:chExt cx="4051200" cy="405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51300" cy="4051300"/>
            </a:xfrm>
            <a:custGeom>
              <a:avLst/>
              <a:gdLst/>
              <a:ahLst/>
              <a:cxnLst/>
              <a:rect r="r" b="b" t="t" l="l"/>
              <a:pathLst>
                <a:path h="4051300" w="4051300">
                  <a:moveTo>
                    <a:pt x="0" y="2025650"/>
                  </a:moveTo>
                  <a:cubicBezTo>
                    <a:pt x="0" y="906907"/>
                    <a:pt x="906907" y="0"/>
                    <a:pt x="2025650" y="0"/>
                  </a:cubicBezTo>
                  <a:cubicBezTo>
                    <a:pt x="3144393" y="0"/>
                    <a:pt x="4051300" y="906907"/>
                    <a:pt x="4051300" y="2025650"/>
                  </a:cubicBezTo>
                  <a:cubicBezTo>
                    <a:pt x="4051300" y="3144393"/>
                    <a:pt x="3144393" y="4051300"/>
                    <a:pt x="2025650" y="4051300"/>
                  </a:cubicBezTo>
                  <a:cubicBezTo>
                    <a:pt x="906907" y="4051300"/>
                    <a:pt x="0" y="3144266"/>
                    <a:pt x="0" y="202565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319950" y="7617550"/>
            <a:ext cx="808450" cy="2258152"/>
          </a:xfrm>
          <a:custGeom>
            <a:avLst/>
            <a:gdLst/>
            <a:ahLst/>
            <a:cxnLst/>
            <a:rect r="r" b="b" t="t" l="l"/>
            <a:pathLst>
              <a:path h="2258152" w="808450">
                <a:moveTo>
                  <a:pt x="0" y="0"/>
                </a:moveTo>
                <a:lnTo>
                  <a:pt x="808450" y="0"/>
                </a:lnTo>
                <a:lnTo>
                  <a:pt x="808450" y="2258152"/>
                </a:lnTo>
                <a:lnTo>
                  <a:pt x="0" y="225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7050" y="7916350"/>
            <a:ext cx="2418248" cy="2160450"/>
          </a:xfrm>
          <a:custGeom>
            <a:avLst/>
            <a:gdLst/>
            <a:ahLst/>
            <a:cxnLst/>
            <a:rect r="r" b="b" t="t" l="l"/>
            <a:pathLst>
              <a:path h="2160450" w="2418248">
                <a:moveTo>
                  <a:pt x="0" y="0"/>
                </a:moveTo>
                <a:lnTo>
                  <a:pt x="2418248" y="0"/>
                </a:lnTo>
                <a:lnTo>
                  <a:pt x="2418248" y="2160450"/>
                </a:lnTo>
                <a:lnTo>
                  <a:pt x="0" y="21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867" t="0" r="-66032" b="-1617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5552" y="8395974"/>
            <a:ext cx="580150" cy="1620450"/>
          </a:xfrm>
          <a:custGeom>
            <a:avLst/>
            <a:gdLst/>
            <a:ahLst/>
            <a:cxnLst/>
            <a:rect r="r" b="b" t="t" l="l"/>
            <a:pathLst>
              <a:path h="1620450" w="580150">
                <a:moveTo>
                  <a:pt x="0" y="0"/>
                </a:moveTo>
                <a:lnTo>
                  <a:pt x="580150" y="0"/>
                </a:lnTo>
                <a:lnTo>
                  <a:pt x="580150" y="1620450"/>
                </a:lnTo>
                <a:lnTo>
                  <a:pt x="0" y="162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2750" y="8373550"/>
            <a:ext cx="4731454" cy="1703252"/>
          </a:xfrm>
          <a:custGeom>
            <a:avLst/>
            <a:gdLst/>
            <a:ahLst/>
            <a:cxnLst/>
            <a:rect r="r" b="b" t="t" l="l"/>
            <a:pathLst>
              <a:path h="1703252" w="4731454">
                <a:moveTo>
                  <a:pt x="0" y="0"/>
                </a:moveTo>
                <a:lnTo>
                  <a:pt x="4731454" y="0"/>
                </a:lnTo>
                <a:lnTo>
                  <a:pt x="4731454" y="1703252"/>
                </a:lnTo>
                <a:lnTo>
                  <a:pt x="0" y="170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369" t="0" r="-33709" b="-2320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9998" y="4603079"/>
            <a:ext cx="7554162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Experiments have been started on automating cars since 1920.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First experimental vehicle took place in 1950.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The first self-sufficient and truly  autonomous car appeared in 1980.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30382" y="3776920"/>
            <a:ext cx="48283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Some History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434160" y="2598200"/>
            <a:ext cx="4300449" cy="6271527"/>
          </a:xfrm>
          <a:custGeom>
            <a:avLst/>
            <a:gdLst/>
            <a:ahLst/>
            <a:cxnLst/>
            <a:rect r="r" b="b" t="t" l="l"/>
            <a:pathLst>
              <a:path h="6271527" w="4300449">
                <a:moveTo>
                  <a:pt x="0" y="0"/>
                </a:moveTo>
                <a:lnTo>
                  <a:pt x="4300449" y="0"/>
                </a:lnTo>
                <a:lnTo>
                  <a:pt x="4300449" y="6271527"/>
                </a:lnTo>
                <a:lnTo>
                  <a:pt x="0" y="627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274" t="0" r="-6598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48344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7276" y="1078996"/>
            <a:ext cx="4008600" cy="4008600"/>
            <a:chOff x="0" y="0"/>
            <a:chExt cx="5344800" cy="5344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44795" cy="5344795"/>
            </a:xfrm>
            <a:custGeom>
              <a:avLst/>
              <a:gdLst/>
              <a:ahLst/>
              <a:cxnLst/>
              <a:rect r="r" b="b" t="t" l="l"/>
              <a:pathLst>
                <a:path h="5344795" w="5344795">
                  <a:moveTo>
                    <a:pt x="0" y="2672461"/>
                  </a:moveTo>
                  <a:cubicBezTo>
                    <a:pt x="0" y="1196467"/>
                    <a:pt x="1196467" y="0"/>
                    <a:pt x="2672461" y="0"/>
                  </a:cubicBezTo>
                  <a:cubicBezTo>
                    <a:pt x="4148455" y="0"/>
                    <a:pt x="5344795" y="1196467"/>
                    <a:pt x="5344795" y="2672461"/>
                  </a:cubicBezTo>
                  <a:cubicBezTo>
                    <a:pt x="5344795" y="4148455"/>
                    <a:pt x="4148328" y="5344795"/>
                    <a:pt x="2672461" y="5344795"/>
                  </a:cubicBezTo>
                  <a:cubicBezTo>
                    <a:pt x="1196594" y="5344795"/>
                    <a:pt x="0" y="4148328"/>
                    <a:pt x="0" y="267246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55086" y="8570776"/>
            <a:ext cx="4885800" cy="4885800"/>
            <a:chOff x="0" y="0"/>
            <a:chExt cx="6514400" cy="6514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14338" cy="6514338"/>
            </a:xfrm>
            <a:custGeom>
              <a:avLst/>
              <a:gdLst/>
              <a:ahLst/>
              <a:cxnLst/>
              <a:rect r="r" b="b" t="t" l="l"/>
              <a:pathLst>
                <a:path h="6514338" w="6514338">
                  <a:moveTo>
                    <a:pt x="0" y="3257169"/>
                  </a:moveTo>
                  <a:cubicBezTo>
                    <a:pt x="0" y="1458341"/>
                    <a:pt x="1458341" y="0"/>
                    <a:pt x="3257169" y="0"/>
                  </a:cubicBezTo>
                  <a:cubicBezTo>
                    <a:pt x="5055997" y="0"/>
                    <a:pt x="6514338" y="1458341"/>
                    <a:pt x="6514338" y="3257169"/>
                  </a:cubicBezTo>
                  <a:cubicBezTo>
                    <a:pt x="6514338" y="5055997"/>
                    <a:pt x="5056124" y="6514338"/>
                    <a:pt x="3257169" y="6514338"/>
                  </a:cubicBezTo>
                  <a:cubicBezTo>
                    <a:pt x="1458214" y="6514338"/>
                    <a:pt x="0" y="5056124"/>
                    <a:pt x="0" y="325716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446000" y="-440200"/>
            <a:ext cx="3038400" cy="3038400"/>
            <a:chOff x="0" y="0"/>
            <a:chExt cx="4051200" cy="405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51300" cy="4051300"/>
            </a:xfrm>
            <a:custGeom>
              <a:avLst/>
              <a:gdLst/>
              <a:ahLst/>
              <a:cxnLst/>
              <a:rect r="r" b="b" t="t" l="l"/>
              <a:pathLst>
                <a:path h="4051300" w="4051300">
                  <a:moveTo>
                    <a:pt x="0" y="2025650"/>
                  </a:moveTo>
                  <a:cubicBezTo>
                    <a:pt x="0" y="906907"/>
                    <a:pt x="906907" y="0"/>
                    <a:pt x="2025650" y="0"/>
                  </a:cubicBezTo>
                  <a:cubicBezTo>
                    <a:pt x="3144393" y="0"/>
                    <a:pt x="4051300" y="906907"/>
                    <a:pt x="4051300" y="2025650"/>
                  </a:cubicBezTo>
                  <a:cubicBezTo>
                    <a:pt x="4051300" y="3144393"/>
                    <a:pt x="3144393" y="4051300"/>
                    <a:pt x="2025650" y="4051300"/>
                  </a:cubicBezTo>
                  <a:cubicBezTo>
                    <a:pt x="906907" y="4051300"/>
                    <a:pt x="0" y="3144266"/>
                    <a:pt x="0" y="2025650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319950" y="7617550"/>
            <a:ext cx="808450" cy="2258152"/>
          </a:xfrm>
          <a:custGeom>
            <a:avLst/>
            <a:gdLst/>
            <a:ahLst/>
            <a:cxnLst/>
            <a:rect r="r" b="b" t="t" l="l"/>
            <a:pathLst>
              <a:path h="2258152" w="808450">
                <a:moveTo>
                  <a:pt x="0" y="0"/>
                </a:moveTo>
                <a:lnTo>
                  <a:pt x="808450" y="0"/>
                </a:lnTo>
                <a:lnTo>
                  <a:pt x="808450" y="2258152"/>
                </a:lnTo>
                <a:lnTo>
                  <a:pt x="0" y="225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7050" y="7916350"/>
            <a:ext cx="2418248" cy="2160450"/>
          </a:xfrm>
          <a:custGeom>
            <a:avLst/>
            <a:gdLst/>
            <a:ahLst/>
            <a:cxnLst/>
            <a:rect r="r" b="b" t="t" l="l"/>
            <a:pathLst>
              <a:path h="2160450" w="2418248">
                <a:moveTo>
                  <a:pt x="0" y="0"/>
                </a:moveTo>
                <a:lnTo>
                  <a:pt x="2418248" y="0"/>
                </a:lnTo>
                <a:lnTo>
                  <a:pt x="2418248" y="2160450"/>
                </a:lnTo>
                <a:lnTo>
                  <a:pt x="0" y="21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0867" t="0" r="-66032" b="-16174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5552" y="8395974"/>
            <a:ext cx="580150" cy="1620450"/>
          </a:xfrm>
          <a:custGeom>
            <a:avLst/>
            <a:gdLst/>
            <a:ahLst/>
            <a:cxnLst/>
            <a:rect r="r" b="b" t="t" l="l"/>
            <a:pathLst>
              <a:path h="1620450" w="580150">
                <a:moveTo>
                  <a:pt x="0" y="0"/>
                </a:moveTo>
                <a:lnTo>
                  <a:pt x="580150" y="0"/>
                </a:lnTo>
                <a:lnTo>
                  <a:pt x="580150" y="1620450"/>
                </a:lnTo>
                <a:lnTo>
                  <a:pt x="0" y="162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2750" y="8373550"/>
            <a:ext cx="4731454" cy="1703252"/>
          </a:xfrm>
          <a:custGeom>
            <a:avLst/>
            <a:gdLst/>
            <a:ahLst/>
            <a:cxnLst/>
            <a:rect r="r" b="b" t="t" l="l"/>
            <a:pathLst>
              <a:path h="1703252" w="4731454">
                <a:moveTo>
                  <a:pt x="0" y="0"/>
                </a:moveTo>
                <a:lnTo>
                  <a:pt x="4731454" y="0"/>
                </a:lnTo>
                <a:lnTo>
                  <a:pt x="4731454" y="1703252"/>
                </a:lnTo>
                <a:lnTo>
                  <a:pt x="0" y="170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369" t="0" r="-33709" b="-23200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55086" y="4603080"/>
            <a:ext cx="755416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Waymo   --   Zoox   --  Nvidia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They are really good in what they are doing</a:t>
            </a: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Arimo"/>
              </a:rPr>
              <a:t>maintain trust in the safety of autonomous vehicles,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39690" y="3733788"/>
            <a:ext cx="689139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LET'S TALK ABOUT FUTURE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354637" y="2598200"/>
            <a:ext cx="4300449" cy="6271527"/>
          </a:xfrm>
          <a:custGeom>
            <a:avLst/>
            <a:gdLst/>
            <a:ahLst/>
            <a:cxnLst/>
            <a:rect r="r" b="b" t="t" l="l"/>
            <a:pathLst>
              <a:path h="6271527" w="4300449">
                <a:moveTo>
                  <a:pt x="0" y="0"/>
                </a:moveTo>
                <a:lnTo>
                  <a:pt x="4300449" y="0"/>
                </a:lnTo>
                <a:lnTo>
                  <a:pt x="4300449" y="6271527"/>
                </a:lnTo>
                <a:lnTo>
                  <a:pt x="0" y="627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274" t="0" r="-6598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3554" y="6994604"/>
            <a:ext cx="3525000" cy="3525000"/>
            <a:chOff x="0" y="0"/>
            <a:chExt cx="4700000" cy="470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00016" cy="4700016"/>
            </a:xfrm>
            <a:custGeom>
              <a:avLst/>
              <a:gdLst/>
              <a:ahLst/>
              <a:cxnLst/>
              <a:rect r="r" b="b" t="t" l="l"/>
              <a:pathLst>
                <a:path h="4700016" w="4700016">
                  <a:moveTo>
                    <a:pt x="0" y="2350008"/>
                  </a:moveTo>
                  <a:cubicBezTo>
                    <a:pt x="0" y="1052068"/>
                    <a:pt x="1052068" y="0"/>
                    <a:pt x="2350008" y="0"/>
                  </a:cubicBezTo>
                  <a:cubicBezTo>
                    <a:pt x="3647948" y="0"/>
                    <a:pt x="4700016" y="1052068"/>
                    <a:pt x="4700016" y="2350008"/>
                  </a:cubicBezTo>
                  <a:cubicBezTo>
                    <a:pt x="4700016" y="3647948"/>
                    <a:pt x="3647821" y="4700016"/>
                    <a:pt x="2350008" y="4700016"/>
                  </a:cubicBezTo>
                  <a:cubicBezTo>
                    <a:pt x="1052195" y="4700016"/>
                    <a:pt x="0" y="3647821"/>
                    <a:pt x="0" y="235000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11238" y="1599516"/>
            <a:ext cx="4885800" cy="4885800"/>
            <a:chOff x="0" y="0"/>
            <a:chExt cx="6514400" cy="6514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14338" cy="6514338"/>
            </a:xfrm>
            <a:custGeom>
              <a:avLst/>
              <a:gdLst/>
              <a:ahLst/>
              <a:cxnLst/>
              <a:rect r="r" b="b" t="t" l="l"/>
              <a:pathLst>
                <a:path h="6514338" w="6514338">
                  <a:moveTo>
                    <a:pt x="0" y="3257169"/>
                  </a:moveTo>
                  <a:cubicBezTo>
                    <a:pt x="0" y="1458341"/>
                    <a:pt x="1458341" y="0"/>
                    <a:pt x="3257169" y="0"/>
                  </a:cubicBezTo>
                  <a:cubicBezTo>
                    <a:pt x="5055997" y="0"/>
                    <a:pt x="6514338" y="1458341"/>
                    <a:pt x="6514338" y="3257169"/>
                  </a:cubicBezTo>
                  <a:cubicBezTo>
                    <a:pt x="6514338" y="5055997"/>
                    <a:pt x="5056124" y="6514338"/>
                    <a:pt x="3257169" y="6514338"/>
                  </a:cubicBezTo>
                  <a:cubicBezTo>
                    <a:pt x="1458214" y="6514338"/>
                    <a:pt x="0" y="5056124"/>
                    <a:pt x="0" y="3257169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190500" y="-1280500"/>
            <a:ext cx="2589600" cy="2589600"/>
            <a:chOff x="0" y="0"/>
            <a:chExt cx="3452800" cy="345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52749" cy="3452749"/>
            </a:xfrm>
            <a:custGeom>
              <a:avLst/>
              <a:gdLst/>
              <a:ahLst/>
              <a:cxnLst/>
              <a:rect r="r" b="b" t="t" l="l"/>
              <a:pathLst>
                <a:path h="3452749" w="3452749">
                  <a:moveTo>
                    <a:pt x="0" y="1726438"/>
                  </a:moveTo>
                  <a:cubicBezTo>
                    <a:pt x="0" y="772922"/>
                    <a:pt x="772922" y="0"/>
                    <a:pt x="1726438" y="0"/>
                  </a:cubicBezTo>
                  <a:cubicBezTo>
                    <a:pt x="2679954" y="0"/>
                    <a:pt x="3452749" y="772922"/>
                    <a:pt x="3452749" y="1726438"/>
                  </a:cubicBezTo>
                  <a:cubicBezTo>
                    <a:pt x="3452749" y="2679954"/>
                    <a:pt x="2679827" y="3452749"/>
                    <a:pt x="1726438" y="3452749"/>
                  </a:cubicBezTo>
                  <a:cubicBezTo>
                    <a:pt x="773049" y="3452749"/>
                    <a:pt x="0" y="2679827"/>
                    <a:pt x="0" y="1726438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43750" y="8559500"/>
            <a:ext cx="525800" cy="1468600"/>
          </a:xfrm>
          <a:custGeom>
            <a:avLst/>
            <a:gdLst/>
            <a:ahLst/>
            <a:cxnLst/>
            <a:rect r="r" b="b" t="t" l="l"/>
            <a:pathLst>
              <a:path h="1468600" w="525800">
                <a:moveTo>
                  <a:pt x="0" y="0"/>
                </a:moveTo>
                <a:lnTo>
                  <a:pt x="525800" y="0"/>
                </a:lnTo>
                <a:lnTo>
                  <a:pt x="525800" y="1468600"/>
                </a:lnTo>
                <a:lnTo>
                  <a:pt x="0" y="1468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7296" y="7790650"/>
            <a:ext cx="1222650" cy="3230000"/>
          </a:xfrm>
          <a:custGeom>
            <a:avLst/>
            <a:gdLst/>
            <a:ahLst/>
            <a:cxnLst/>
            <a:rect r="r" b="b" t="t" l="l"/>
            <a:pathLst>
              <a:path h="3230000" w="1222650">
                <a:moveTo>
                  <a:pt x="0" y="0"/>
                </a:moveTo>
                <a:lnTo>
                  <a:pt x="1222650" y="0"/>
                </a:lnTo>
                <a:lnTo>
                  <a:pt x="1222650" y="3230000"/>
                </a:lnTo>
                <a:lnTo>
                  <a:pt x="0" y="323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Problem &amp; Solutions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4562" y="2918779"/>
            <a:ext cx="44281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Model In the Cloud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10630" y="2918779"/>
            <a:ext cx="44281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5G connection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4024" y="2918779"/>
            <a:ext cx="531203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Production Model Size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0630" y="6180516"/>
            <a:ext cx="44281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DDQN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107899" y="4042416"/>
            <a:ext cx="2602731" cy="24429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19" id="19"/>
          <p:cNvSpPr/>
          <p:nvPr/>
        </p:nvSpPr>
        <p:spPr>
          <a:xfrm flipH="true">
            <a:off x="11329280" y="3890329"/>
            <a:ext cx="3570759" cy="2747387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AutoShape 20" id="20"/>
          <p:cNvSpPr/>
          <p:nvPr/>
        </p:nvSpPr>
        <p:spPr>
          <a:xfrm>
            <a:off x="8924705" y="3509329"/>
            <a:ext cx="0" cy="163417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0002" y="-1402000"/>
            <a:ext cx="23238716" cy="11635550"/>
          </a:xfrm>
          <a:custGeom>
            <a:avLst/>
            <a:gdLst/>
            <a:ahLst/>
            <a:cxnLst/>
            <a:rect r="r" b="b" t="t" l="l"/>
            <a:pathLst>
              <a:path h="11635550" w="23238716">
                <a:moveTo>
                  <a:pt x="0" y="0"/>
                </a:moveTo>
                <a:lnTo>
                  <a:pt x="23238716" y="0"/>
                </a:lnTo>
                <a:lnTo>
                  <a:pt x="23238716" y="11635550"/>
                </a:lnTo>
                <a:lnTo>
                  <a:pt x="0" y="11635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455116" y="7056616"/>
            <a:ext cx="670000" cy="1871384"/>
          </a:xfrm>
          <a:custGeom>
            <a:avLst/>
            <a:gdLst/>
            <a:ahLst/>
            <a:cxnLst/>
            <a:rect r="r" b="b" t="t" l="l"/>
            <a:pathLst>
              <a:path h="1871384" w="670000">
                <a:moveTo>
                  <a:pt x="0" y="0"/>
                </a:moveTo>
                <a:lnTo>
                  <a:pt x="670000" y="0"/>
                </a:lnTo>
                <a:lnTo>
                  <a:pt x="670000" y="1871384"/>
                </a:lnTo>
                <a:lnTo>
                  <a:pt x="0" y="1871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06482" y="7712476"/>
            <a:ext cx="842000" cy="2222566"/>
          </a:xfrm>
          <a:custGeom>
            <a:avLst/>
            <a:gdLst/>
            <a:ahLst/>
            <a:cxnLst/>
            <a:rect r="r" b="b" t="t" l="l"/>
            <a:pathLst>
              <a:path h="2222566" w="842000">
                <a:moveTo>
                  <a:pt x="0" y="0"/>
                </a:moveTo>
                <a:lnTo>
                  <a:pt x="842000" y="0"/>
                </a:lnTo>
                <a:lnTo>
                  <a:pt x="842000" y="2222566"/>
                </a:lnTo>
                <a:lnTo>
                  <a:pt x="0" y="2222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09144" y="6910652"/>
            <a:ext cx="670010" cy="4078746"/>
          </a:xfrm>
          <a:custGeom>
            <a:avLst/>
            <a:gdLst/>
            <a:ahLst/>
            <a:cxnLst/>
            <a:rect r="r" b="b" t="t" l="l"/>
            <a:pathLst>
              <a:path h="4078746" w="670010">
                <a:moveTo>
                  <a:pt x="0" y="0"/>
                </a:moveTo>
                <a:lnTo>
                  <a:pt x="670010" y="0"/>
                </a:lnTo>
                <a:lnTo>
                  <a:pt x="670010" y="4078746"/>
                </a:lnTo>
                <a:lnTo>
                  <a:pt x="0" y="40787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6182" y="2474717"/>
            <a:ext cx="7086014" cy="3205059"/>
          </a:xfrm>
          <a:custGeom>
            <a:avLst/>
            <a:gdLst/>
            <a:ahLst/>
            <a:cxnLst/>
            <a:rect r="r" b="b" t="t" l="l"/>
            <a:pathLst>
              <a:path h="3205059" w="7086014">
                <a:moveTo>
                  <a:pt x="0" y="0"/>
                </a:moveTo>
                <a:lnTo>
                  <a:pt x="7086014" y="0"/>
                </a:lnTo>
                <a:lnTo>
                  <a:pt x="7086014" y="3205059"/>
                </a:lnTo>
                <a:lnTo>
                  <a:pt x="0" y="32050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6182" y="5865501"/>
            <a:ext cx="7086014" cy="3365857"/>
          </a:xfrm>
          <a:custGeom>
            <a:avLst/>
            <a:gdLst/>
            <a:ahLst/>
            <a:cxnLst/>
            <a:rect r="r" b="b" t="t" l="l"/>
            <a:pathLst>
              <a:path h="3365857" w="7086014">
                <a:moveTo>
                  <a:pt x="0" y="0"/>
                </a:moveTo>
                <a:lnTo>
                  <a:pt x="7086014" y="0"/>
                </a:lnTo>
                <a:lnTo>
                  <a:pt x="7086014" y="3365857"/>
                </a:lnTo>
                <a:lnTo>
                  <a:pt x="0" y="3365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DDQN In Depth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4927" y="3999146"/>
            <a:ext cx="5847750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"/>
              </a:rPr>
              <a:t>Deep Reinforcement Learning (DRL) combines deep learning and reinforcement learning to train neural networks for optimal decision-making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4973" y="7365529"/>
            <a:ext cx="58477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"/>
              </a:rPr>
              <a:t>Creating robust simulation environments for autonomous vehicle AI using Pyglet framework.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24881" y="2678971"/>
            <a:ext cx="619280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Deep Reinforcement Learning &amp; DDQN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24927" y="6616904"/>
            <a:ext cx="584775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Environments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421284" y="8603876"/>
            <a:ext cx="3335291" cy="1496625"/>
          </a:xfrm>
          <a:custGeom>
            <a:avLst/>
            <a:gdLst/>
            <a:ahLst/>
            <a:cxnLst/>
            <a:rect r="r" b="b" t="t" l="l"/>
            <a:pathLst>
              <a:path h="1496625" w="3335291">
                <a:moveTo>
                  <a:pt x="0" y="0"/>
                </a:moveTo>
                <a:lnTo>
                  <a:pt x="3335291" y="0"/>
                </a:lnTo>
                <a:lnTo>
                  <a:pt x="3335291" y="1496625"/>
                </a:lnTo>
                <a:lnTo>
                  <a:pt x="0" y="1496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75246" y="4778650"/>
            <a:ext cx="4315200" cy="4315200"/>
            <a:chOff x="0" y="0"/>
            <a:chExt cx="5753600" cy="5753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53608" cy="5753608"/>
            </a:xfrm>
            <a:custGeom>
              <a:avLst/>
              <a:gdLst/>
              <a:ahLst/>
              <a:cxnLst/>
              <a:rect r="r" b="b" t="t" l="l"/>
              <a:pathLst>
                <a:path h="5753608" w="5753608">
                  <a:moveTo>
                    <a:pt x="0" y="2876804"/>
                  </a:moveTo>
                  <a:cubicBezTo>
                    <a:pt x="0" y="1288034"/>
                    <a:pt x="1288034" y="0"/>
                    <a:pt x="2876804" y="0"/>
                  </a:cubicBezTo>
                  <a:cubicBezTo>
                    <a:pt x="4465574" y="0"/>
                    <a:pt x="5753608" y="1288034"/>
                    <a:pt x="5753608" y="2876804"/>
                  </a:cubicBezTo>
                  <a:cubicBezTo>
                    <a:pt x="5753608" y="4465574"/>
                    <a:pt x="4465574" y="5753608"/>
                    <a:pt x="2876804" y="5753608"/>
                  </a:cubicBezTo>
                  <a:cubicBezTo>
                    <a:pt x="1288034" y="5753608"/>
                    <a:pt x="0" y="4465574"/>
                    <a:pt x="0" y="2876804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868698" y="-911446"/>
            <a:ext cx="3654000" cy="3654000"/>
            <a:chOff x="0" y="0"/>
            <a:chExt cx="4872000" cy="487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71974" cy="4871974"/>
            </a:xfrm>
            <a:custGeom>
              <a:avLst/>
              <a:gdLst/>
              <a:ahLst/>
              <a:cxnLst/>
              <a:rect r="r" b="b" t="t" l="l"/>
              <a:pathLst>
                <a:path h="4871974" w="4871974">
                  <a:moveTo>
                    <a:pt x="0" y="2435987"/>
                  </a:moveTo>
                  <a:cubicBezTo>
                    <a:pt x="0" y="1090676"/>
                    <a:pt x="1090676" y="0"/>
                    <a:pt x="2435987" y="0"/>
                  </a:cubicBezTo>
                  <a:cubicBezTo>
                    <a:pt x="3781298" y="0"/>
                    <a:pt x="4871974" y="1090676"/>
                    <a:pt x="4871974" y="2435987"/>
                  </a:cubicBezTo>
                  <a:cubicBezTo>
                    <a:pt x="4871974" y="3781298"/>
                    <a:pt x="3781425" y="4871974"/>
                    <a:pt x="2435987" y="4871974"/>
                  </a:cubicBezTo>
                  <a:cubicBezTo>
                    <a:pt x="1090549" y="4871974"/>
                    <a:pt x="0" y="3781425"/>
                    <a:pt x="0" y="2435987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01400" y="6894434"/>
            <a:ext cx="509100" cy="1421968"/>
          </a:xfrm>
          <a:custGeom>
            <a:avLst/>
            <a:gdLst/>
            <a:ahLst/>
            <a:cxnLst/>
            <a:rect r="r" b="b" t="t" l="l"/>
            <a:pathLst>
              <a:path h="1421968" w="509100">
                <a:moveTo>
                  <a:pt x="0" y="0"/>
                </a:moveTo>
                <a:lnTo>
                  <a:pt x="509100" y="0"/>
                </a:lnTo>
                <a:lnTo>
                  <a:pt x="509100" y="1421968"/>
                </a:lnTo>
                <a:lnTo>
                  <a:pt x="0" y="1421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552" y="7332858"/>
            <a:ext cx="766550" cy="2751102"/>
          </a:xfrm>
          <a:custGeom>
            <a:avLst/>
            <a:gdLst/>
            <a:ahLst/>
            <a:cxnLst/>
            <a:rect r="r" b="b" t="t" l="l"/>
            <a:pathLst>
              <a:path h="2751102" w="766550">
                <a:moveTo>
                  <a:pt x="0" y="0"/>
                </a:moveTo>
                <a:lnTo>
                  <a:pt x="766550" y="0"/>
                </a:lnTo>
                <a:lnTo>
                  <a:pt x="766550" y="2751102"/>
                </a:lnTo>
                <a:lnTo>
                  <a:pt x="0" y="2751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1380" y="7149944"/>
            <a:ext cx="1169276" cy="3086450"/>
          </a:xfrm>
          <a:custGeom>
            <a:avLst/>
            <a:gdLst/>
            <a:ahLst/>
            <a:cxnLst/>
            <a:rect r="r" b="b" t="t" l="l"/>
            <a:pathLst>
              <a:path h="3086450" w="1169276">
                <a:moveTo>
                  <a:pt x="0" y="0"/>
                </a:moveTo>
                <a:lnTo>
                  <a:pt x="1169276" y="0"/>
                </a:lnTo>
                <a:lnTo>
                  <a:pt x="1169276" y="3086450"/>
                </a:lnTo>
                <a:lnTo>
                  <a:pt x="0" y="3086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04487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1063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29280" y="9741824"/>
            <a:ext cx="9003602" cy="1916776"/>
          </a:xfrm>
          <a:custGeom>
            <a:avLst/>
            <a:gdLst/>
            <a:ahLst/>
            <a:cxnLst/>
            <a:rect r="r" b="b" t="t" l="l"/>
            <a:pathLst>
              <a:path h="1916776" w="9003602">
                <a:moveTo>
                  <a:pt x="0" y="0"/>
                </a:moveTo>
                <a:lnTo>
                  <a:pt x="9003602" y="0"/>
                </a:lnTo>
                <a:lnTo>
                  <a:pt x="9003602" y="1916776"/>
                </a:lnTo>
                <a:lnTo>
                  <a:pt x="0" y="1916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360" y="2427960"/>
            <a:ext cx="11173280" cy="3748929"/>
          </a:xfrm>
          <a:custGeom>
            <a:avLst/>
            <a:gdLst/>
            <a:ahLst/>
            <a:cxnLst/>
            <a:rect r="r" b="b" t="t" l="l"/>
            <a:pathLst>
              <a:path h="3748929" w="11173280">
                <a:moveTo>
                  <a:pt x="0" y="0"/>
                </a:moveTo>
                <a:lnTo>
                  <a:pt x="11173280" y="0"/>
                </a:lnTo>
                <a:lnTo>
                  <a:pt x="11173280" y="3748929"/>
                </a:lnTo>
                <a:lnTo>
                  <a:pt x="0" y="3748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79533" y="7955647"/>
            <a:ext cx="2517702" cy="468922"/>
          </a:xfrm>
          <a:custGeom>
            <a:avLst/>
            <a:gdLst/>
            <a:ahLst/>
            <a:cxnLst/>
            <a:rect r="r" b="b" t="t" l="l"/>
            <a:pathLst>
              <a:path h="468922" w="2517702">
                <a:moveTo>
                  <a:pt x="0" y="0"/>
                </a:moveTo>
                <a:lnTo>
                  <a:pt x="2517702" y="0"/>
                </a:lnTo>
                <a:lnTo>
                  <a:pt x="2517702" y="468922"/>
                </a:lnTo>
                <a:lnTo>
                  <a:pt x="0" y="468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31425" y="952900"/>
            <a:ext cx="152251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rimo Bold"/>
              </a:rPr>
              <a:t>Results &amp; Discussions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0825" y="7885308"/>
            <a:ext cx="399307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Scalability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47465" y="7885308"/>
            <a:ext cx="399307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Efficiency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4104" y="7885308"/>
            <a:ext cx="399307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Arimo Bold"/>
              </a:rPr>
              <a:t>Precision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697515" y="7955647"/>
            <a:ext cx="2517702" cy="468922"/>
          </a:xfrm>
          <a:custGeom>
            <a:avLst/>
            <a:gdLst/>
            <a:ahLst/>
            <a:cxnLst/>
            <a:rect r="r" b="b" t="t" l="l"/>
            <a:pathLst>
              <a:path h="468922" w="2517702">
                <a:moveTo>
                  <a:pt x="0" y="0"/>
                </a:moveTo>
                <a:lnTo>
                  <a:pt x="2517702" y="0"/>
                </a:lnTo>
                <a:lnTo>
                  <a:pt x="2517702" y="468922"/>
                </a:lnTo>
                <a:lnTo>
                  <a:pt x="0" y="468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639186" y="95993"/>
            <a:ext cx="48958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5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6154" y="-3366058"/>
            <a:ext cx="8860800" cy="8860800"/>
            <a:chOff x="0" y="0"/>
            <a:chExt cx="11814400" cy="1181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14429" cy="11814429"/>
            </a:xfrm>
            <a:custGeom>
              <a:avLst/>
              <a:gdLst/>
              <a:ahLst/>
              <a:cxnLst/>
              <a:rect r="r" b="b" t="t" l="l"/>
              <a:pathLst>
                <a:path h="11814429" w="11814429">
                  <a:moveTo>
                    <a:pt x="0" y="5907151"/>
                  </a:moveTo>
                  <a:cubicBezTo>
                    <a:pt x="0" y="2644775"/>
                    <a:pt x="2644775" y="0"/>
                    <a:pt x="5907151" y="0"/>
                  </a:cubicBezTo>
                  <a:cubicBezTo>
                    <a:pt x="9169527" y="0"/>
                    <a:pt x="11814429" y="2644775"/>
                    <a:pt x="11814429" y="5907151"/>
                  </a:cubicBezTo>
                  <a:cubicBezTo>
                    <a:pt x="11814429" y="9169527"/>
                    <a:pt x="9169654" y="11814429"/>
                    <a:pt x="5907151" y="11814429"/>
                  </a:cubicBezTo>
                  <a:cubicBezTo>
                    <a:pt x="2644648" y="11814429"/>
                    <a:pt x="0" y="9169654"/>
                    <a:pt x="0" y="590715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000378" y="1209692"/>
            <a:ext cx="8860800" cy="8860800"/>
            <a:chOff x="0" y="0"/>
            <a:chExt cx="11814400" cy="11814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14429" cy="11814429"/>
            </a:xfrm>
            <a:custGeom>
              <a:avLst/>
              <a:gdLst/>
              <a:ahLst/>
              <a:cxnLst/>
              <a:rect r="r" b="b" t="t" l="l"/>
              <a:pathLst>
                <a:path h="11814429" w="11814429">
                  <a:moveTo>
                    <a:pt x="0" y="5907151"/>
                  </a:moveTo>
                  <a:cubicBezTo>
                    <a:pt x="0" y="2644775"/>
                    <a:pt x="2644775" y="0"/>
                    <a:pt x="5907151" y="0"/>
                  </a:cubicBezTo>
                  <a:cubicBezTo>
                    <a:pt x="9169527" y="0"/>
                    <a:pt x="11814429" y="2644775"/>
                    <a:pt x="11814429" y="5907151"/>
                  </a:cubicBezTo>
                  <a:cubicBezTo>
                    <a:pt x="11814429" y="9169527"/>
                    <a:pt x="9169654" y="11814429"/>
                    <a:pt x="5907151" y="11814429"/>
                  </a:cubicBezTo>
                  <a:cubicBezTo>
                    <a:pt x="2644648" y="11814429"/>
                    <a:pt x="0" y="9169654"/>
                    <a:pt x="0" y="5907151"/>
                  </a:cubicBezTo>
                  <a:close/>
                </a:path>
              </a:pathLst>
            </a:custGeom>
            <a:solidFill>
              <a:srgbClr val="FFFFFF">
                <a:alpha val="3529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441238" y="5544898"/>
            <a:ext cx="691100" cy="1930202"/>
          </a:xfrm>
          <a:custGeom>
            <a:avLst/>
            <a:gdLst/>
            <a:ahLst/>
            <a:cxnLst/>
            <a:rect r="r" b="b" t="t" l="l"/>
            <a:pathLst>
              <a:path h="1930202" w="691100">
                <a:moveTo>
                  <a:pt x="0" y="0"/>
                </a:moveTo>
                <a:lnTo>
                  <a:pt x="691100" y="0"/>
                </a:lnTo>
                <a:lnTo>
                  <a:pt x="691100" y="1930202"/>
                </a:lnTo>
                <a:lnTo>
                  <a:pt x="0" y="1930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" r="0" b="-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97780" y="5761530"/>
            <a:ext cx="786452" cy="2196600"/>
          </a:xfrm>
          <a:custGeom>
            <a:avLst/>
            <a:gdLst/>
            <a:ahLst/>
            <a:cxnLst/>
            <a:rect r="r" b="b" t="t" l="l"/>
            <a:pathLst>
              <a:path h="2196600" w="786452">
                <a:moveTo>
                  <a:pt x="0" y="0"/>
                </a:moveTo>
                <a:lnTo>
                  <a:pt x="786452" y="0"/>
                </a:lnTo>
                <a:lnTo>
                  <a:pt x="786452" y="2196600"/>
                </a:lnTo>
                <a:lnTo>
                  <a:pt x="0" y="21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32900" y="5278500"/>
            <a:ext cx="972002" cy="4386700"/>
          </a:xfrm>
          <a:custGeom>
            <a:avLst/>
            <a:gdLst/>
            <a:ahLst/>
            <a:cxnLst/>
            <a:rect r="r" b="b" t="t" l="l"/>
            <a:pathLst>
              <a:path h="4386700" w="972002">
                <a:moveTo>
                  <a:pt x="0" y="0"/>
                </a:moveTo>
                <a:lnTo>
                  <a:pt x="972002" y="0"/>
                </a:lnTo>
                <a:lnTo>
                  <a:pt x="972002" y="4386700"/>
                </a:lnTo>
                <a:lnTo>
                  <a:pt x="0" y="438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4062" t="0" r="-476954" b="-792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83900" y="4991100"/>
            <a:ext cx="7904102" cy="5295902"/>
          </a:xfrm>
          <a:custGeom>
            <a:avLst/>
            <a:gdLst/>
            <a:ahLst/>
            <a:cxnLst/>
            <a:rect r="r" b="b" t="t" l="l"/>
            <a:pathLst>
              <a:path h="5295902" w="7904102">
                <a:moveTo>
                  <a:pt x="0" y="0"/>
                </a:moveTo>
                <a:lnTo>
                  <a:pt x="7904102" y="0"/>
                </a:lnTo>
                <a:lnTo>
                  <a:pt x="7904102" y="5295902"/>
                </a:lnTo>
                <a:lnTo>
                  <a:pt x="0" y="5295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029" b="-3348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5600700"/>
            <a:ext cx="7801354" cy="4686300"/>
          </a:xfrm>
          <a:custGeom>
            <a:avLst/>
            <a:gdLst/>
            <a:ahLst/>
            <a:cxnLst/>
            <a:rect r="r" b="b" t="t" l="l"/>
            <a:pathLst>
              <a:path h="4686300" w="7801354">
                <a:moveTo>
                  <a:pt x="0" y="0"/>
                </a:moveTo>
                <a:lnTo>
                  <a:pt x="7801354" y="0"/>
                </a:lnTo>
                <a:lnTo>
                  <a:pt x="7801354" y="4686300"/>
                </a:lnTo>
                <a:lnTo>
                  <a:pt x="0" y="468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670" t="0" r="-4" b="-5084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88" t="-9138" r="-13792" b="-3117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36604" y="2459100"/>
            <a:ext cx="12367211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6"/>
              </a:lnSpc>
            </a:pPr>
            <a:r>
              <a:rPr lang="en-US" sz="7772">
                <a:solidFill>
                  <a:srgbClr val="FFFFFF"/>
                </a:solidFill>
                <a:latin typeface="Gagalin"/>
              </a:rPr>
              <a:t>Thank You For You Attention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5143500"/>
            <a:ext cx="8563874" cy="5180660"/>
          </a:xfrm>
          <a:custGeom>
            <a:avLst/>
            <a:gdLst/>
            <a:ahLst/>
            <a:cxnLst/>
            <a:rect r="r" b="b" t="t" l="l"/>
            <a:pathLst>
              <a:path h="5180660" w="8563874">
                <a:moveTo>
                  <a:pt x="0" y="0"/>
                </a:moveTo>
                <a:lnTo>
                  <a:pt x="8563874" y="0"/>
                </a:lnTo>
                <a:lnTo>
                  <a:pt x="8563874" y="5180660"/>
                </a:lnTo>
                <a:lnTo>
                  <a:pt x="0" y="51806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" t="0" r="-2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28786" y="4821300"/>
            <a:ext cx="7259222" cy="5465694"/>
          </a:xfrm>
          <a:custGeom>
            <a:avLst/>
            <a:gdLst/>
            <a:ahLst/>
            <a:cxnLst/>
            <a:rect r="r" b="b" t="t" l="l"/>
            <a:pathLst>
              <a:path h="5465694" w="7259222">
                <a:moveTo>
                  <a:pt x="0" y="0"/>
                </a:moveTo>
                <a:lnTo>
                  <a:pt x="7259222" y="0"/>
                </a:lnTo>
                <a:lnTo>
                  <a:pt x="7259222" y="5465694"/>
                </a:lnTo>
                <a:lnTo>
                  <a:pt x="0" y="5465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" r="0" b="-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DAGHlgLDGvg</dc:identifier>
  <dcterms:modified xsi:type="dcterms:W3CDTF">2011-08-01T06:04:30Z</dcterms:modified>
  <cp:revision>1</cp:revision>
  <dc:title>Copy of autonomous-driving-technology-pitch-deck.pptx</dc:title>
</cp:coreProperties>
</file>